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9"/>
  </p:notesMasterIdLst>
  <p:sldIdLst>
    <p:sldId id="310" r:id="rId3"/>
    <p:sldId id="311" r:id="rId4"/>
    <p:sldId id="312" r:id="rId5"/>
    <p:sldId id="313" r:id="rId6"/>
    <p:sldId id="322" r:id="rId7"/>
    <p:sldId id="314" r:id="rId8"/>
    <p:sldId id="324" r:id="rId9"/>
    <p:sldId id="325" r:id="rId10"/>
    <p:sldId id="316" r:id="rId11"/>
    <p:sldId id="323" r:id="rId12"/>
    <p:sldId id="317" r:id="rId13"/>
    <p:sldId id="321" r:id="rId14"/>
    <p:sldId id="319" r:id="rId15"/>
    <p:sldId id="318" r:id="rId16"/>
    <p:sldId id="326" r:id="rId17"/>
    <p:sldId id="320" r:id="rId18"/>
  </p:sldIdLst>
  <p:sldSz cx="9144000" cy="5143500" type="screen16x9"/>
  <p:notesSz cx="6648450" cy="9774238"/>
  <p:defaultTextStyle>
    <a:defPPr marL="0" marR="0" indent="0" algn="l" defTabSz="5738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 Rodzevic" initials="KR" lastIdx="14" clrIdx="0">
    <p:extLst>
      <p:ext uri="{19B8F6BF-5375-455C-9EA6-DF929625EA0E}">
        <p15:presenceInfo xmlns:p15="http://schemas.microsoft.com/office/powerpoint/2012/main" userId="c53233632e3ca5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F6C"/>
    <a:srgbClr val="FFFFFF"/>
    <a:srgbClr val="339966"/>
    <a:srgbClr val="289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6"/>
    <p:restoredTop sz="92250" autoAdjust="0"/>
  </p:normalViewPr>
  <p:slideViewPr>
    <p:cSldViewPr showGuides="1">
      <p:cViewPr varScale="1">
        <p:scale>
          <a:sx n="257" d="100"/>
          <a:sy n="257" d="100"/>
        </p:scale>
        <p:origin x="1632" y="168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886460" y="4642763"/>
            <a:ext cx="4875530" cy="439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143463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286927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43039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573855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717318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86078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004246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147709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400" u="none" dirty="0">
                <a:effectLst/>
                <a:latin typeface="+mj-lt"/>
                <a:ea typeface="+mj-ea"/>
                <a:cs typeface="+mj-cs"/>
                <a:sym typeface="Helvetica Neue"/>
              </a:rPr>
              <a:t>Dabar tik 5 proc. mokytojų dirba 36 val. etatu per savaitę, </a:t>
            </a:r>
          </a:p>
          <a:p>
            <a:r>
              <a:rPr lang="lt-LT" sz="1400" u="none" dirty="0">
                <a:effectLst/>
                <a:latin typeface="+mj-lt"/>
                <a:ea typeface="+mj-ea"/>
                <a:cs typeface="+mj-cs"/>
                <a:sym typeface="Helvetica Neue"/>
              </a:rPr>
              <a:t>tai sudaro apie 2300 mokytojų visoje šalyje.</a:t>
            </a:r>
          </a:p>
          <a:p>
            <a:r>
              <a:rPr lang="lt-LT" sz="1400" u="none" dirty="0">
                <a:effectLst/>
                <a:latin typeface="+mj-lt"/>
                <a:ea typeface="+mj-ea"/>
                <a:cs typeface="+mj-cs"/>
                <a:sym typeface="Helvetica Neue"/>
              </a:rPr>
              <a:t>Įvedus etatinį mokytojų apmokėjimą, bus sukurtos prielaidos šiam skaičiui išaugti dešimteriopai iki 23 tūkst.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00920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78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b="1" dirty="0"/>
              <a:t>Mokytojų darbo užmokesčio sistemos keitimas </a:t>
            </a:r>
            <a:r>
              <a:rPr lang="lt-LT" dirty="0"/>
              <a:t>– vienas iš žingsnių įgyvendinant švietimo tikslus.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1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</p:spPr>
        <p:txBody>
          <a:bodyPr anchor="t">
            <a:normAutofit/>
          </a:bodyPr>
          <a:lstStyle>
            <a:lvl1pPr>
              <a:defRPr sz="2500" b="1" i="0" cap="none" baseline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84713" y="555625"/>
            <a:ext cx="3990975" cy="4032250"/>
          </a:xfrm>
        </p:spPr>
        <p:txBody>
          <a:bodyPr/>
          <a:lstStyle>
            <a:lvl1pPr>
              <a:defRPr b="0" i="0">
                <a:latin typeface="Segoe UI" charset="0"/>
                <a:ea typeface="Segoe UI" charset="0"/>
                <a:cs typeface="Segoe UI" charset="0"/>
              </a:defRPr>
            </a:lvl1pPr>
            <a:lvl2pPr>
              <a:defRPr b="0" i="0">
                <a:latin typeface="Segoe UI" charset="0"/>
                <a:ea typeface="Segoe UI" charset="0"/>
                <a:cs typeface="Segoe UI" charset="0"/>
              </a:defRPr>
            </a:lvl2pPr>
            <a:lvl3pPr>
              <a:defRPr b="0" i="0">
                <a:latin typeface="Segoe UI" charset="0"/>
                <a:ea typeface="Segoe UI" charset="0"/>
                <a:cs typeface="Segoe UI" charset="0"/>
              </a:defRPr>
            </a:lvl3pPr>
            <a:lvl4pPr>
              <a:defRPr b="0" i="0">
                <a:latin typeface="Segoe UI" charset="0"/>
                <a:ea typeface="Segoe UI" charset="0"/>
                <a:cs typeface="Segoe UI" charset="0"/>
              </a:defRPr>
            </a:lvl4pPr>
            <a:lvl5pPr>
              <a:defRPr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99669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425330" y="3877279"/>
            <a:ext cx="1655369" cy="55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791829" y="315813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1" i="0" baseline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b="1" dirty="0" err="1">
                <a:solidFill>
                  <a:schemeClr val="bg1"/>
                </a:solidFill>
              </a:rPr>
              <a:t>Vardas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Pavardė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1708149"/>
            <a:ext cx="4589388" cy="14543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4400" b="1" i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PREZENTACIJOS PAVADINIMAS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791829" y="349501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 err="1">
                <a:solidFill>
                  <a:schemeClr val="bg1"/>
                </a:solidFill>
              </a:rPr>
              <a:t>Pareigos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796505" y="4106573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2017 10 18, Vilnius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14" y="-596602"/>
            <a:ext cx="95062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81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0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571" y="1131590"/>
            <a:ext cx="3839765" cy="1368367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3600" b="1" cap="none">
                <a:solidFill>
                  <a:srgbClr val="3D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00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7220642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03793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8373149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0" y="0"/>
            <a:ext cx="4259214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88195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88195" y="1667439"/>
            <a:ext cx="3887788" cy="1102419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901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4907451" y="0"/>
            <a:ext cx="4259214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39552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46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348030"/>
            <a:ext cx="9144000" cy="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/>
          <p:cNvSpPr/>
          <p:nvPr userDrawn="1"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3827" y="275618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12906" y="279074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69012" y="837462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41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5508104" y="1033924"/>
            <a:ext cx="2664296" cy="1800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t-LT" sz="1800" b="1" dirty="0">
                <a:solidFill>
                  <a:schemeClr val="bg1">
                    <a:lumMod val="25000"/>
                  </a:schemeClr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finibus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vel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. </a:t>
            </a:r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92080" y="0"/>
            <a:ext cx="0" cy="519497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val 6"/>
          <p:cNvSpPr/>
          <p:nvPr userDrawn="1"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cap="none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41321" y="3457413"/>
            <a:ext cx="2631079" cy="1418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8589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b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ln w="12700">
            <a:miter lim="400000"/>
          </a:ln>
        </p:spPr>
        <p:txBody>
          <a:bodyPr wrap="none" lIns="31881" tIns="31881" rIns="31881" bIns="31881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52" r:id="rId10"/>
  </p:sldLayoutIdLst>
  <p:transition spd="med"/>
  <p:txStyles>
    <p:titleStyle>
      <a:lvl1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Segoe UI" charset="0"/>
          <a:ea typeface="Segoe UI" charset="0"/>
          <a:cs typeface="Segoe UI" charset="0"/>
          <a:sym typeface="PFDinTextPro-Bold"/>
        </a:defRPr>
      </a:lvl1pPr>
      <a:lvl2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2pPr>
      <a:lvl3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3pPr>
      <a:lvl4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4pPr>
      <a:lvl5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5pPr>
      <a:lvl6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6pPr>
      <a:lvl7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7pPr>
      <a:lvl8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8pPr>
      <a:lvl9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9pPr>
    </p:titleStyle>
    <p:bodyStyle>
      <a:lvl1pPr marL="278957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57914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36871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115828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94785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73742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952699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231656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510613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8E5E-4BF4-7B4E-A719-F2F93F998AF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(null)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(null)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(null)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(null)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93075" y="4071141"/>
            <a:ext cx="2526574" cy="33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Segoe UI Normal" charset="0"/>
              </a:rPr>
              <a:t>2017 10 18, Vilnius</a:t>
            </a:r>
            <a:endParaRPr lang="lt-LT" sz="1200" dirty="0">
              <a:solidFill>
                <a:schemeClr val="bg1"/>
              </a:solidFill>
              <a:latin typeface="Segoe UI Normal" charset="0"/>
            </a:endParaRPr>
          </a:p>
        </p:txBody>
      </p:sp>
      <p:pic>
        <p:nvPicPr>
          <p:cNvPr id="11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6" y="152253"/>
            <a:ext cx="1732338" cy="5780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979DA-4993-3A40-8444-C63E9CE8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0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"/>
            <a:ext cx="9144000" cy="50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"/>
            <a:ext cx="9144000" cy="50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9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235F-863C-2A4D-97B9-1917F17F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"/>
            <a:ext cx="9144000" cy="50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8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56001-AE1A-2049-8CC1-841DAC66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EAA-518F-A146-8699-B5189F878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AFCD0-3934-AB45-95F0-2823E38B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98DCC-21B1-834D-B456-59EC1958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"/>
            <a:ext cx="9144000" cy="50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F1772-2DD1-894E-94D8-07CFBE39C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E879C-C44A-1447-81B9-ADC7A2E1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CD9B0-7873-2D43-BA28-712000409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"/>
            <a:ext cx="9144000" cy="50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8FC7E-7A23-4742-867E-A19C3F93B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D5BA2-A882-C045-A68A-9F6B7708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1ADF-1F5E-C24B-BD15-91846FEA3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96E37-9B9A-5444-A3F8-1E16C66A0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22081-CEE6-104C-A427-45C9D2EBF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68CF9-B558-7740-B644-252FCAA27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5"/>
            <a:ext cx="9144000" cy="50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073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16036</TotalTime>
  <Words>56</Words>
  <Application>Microsoft Macintosh PowerPoint</Application>
  <PresentationFormat>On-screen Show (16:9)</PresentationFormat>
  <Paragraphs>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Light</vt:lpstr>
      <vt:lpstr>Helvetica Neue</vt:lpstr>
      <vt:lpstr>PFDinTextPro-Bold</vt:lpstr>
      <vt:lpstr>Segoe UI</vt:lpstr>
      <vt:lpstr>Segoe UI Normal</vt:lpstr>
      <vt:lpstr>White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Linas Damanskis</dc:creator>
  <cp:lastModifiedBy>Microsoft Office User</cp:lastModifiedBy>
  <cp:revision>91</cp:revision>
  <cp:lastPrinted>2018-02-13T07:04:55Z</cp:lastPrinted>
  <dcterms:modified xsi:type="dcterms:W3CDTF">2018-03-22T07:25:34Z</dcterms:modified>
</cp:coreProperties>
</file>